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6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628800"/>
            <a:ext cx="6172200" cy="405460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Необычайное приключение, бывшее с Владимиром Владимировичем Маяковским 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летом на даче.</a:t>
            </a:r>
            <a:endParaRPr lang="ru-RU" sz="4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17616"/>
            <a:ext cx="2163245" cy="2961482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Разговорная, эмоционально окрашенная лексика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3898776" cy="48737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Слазь!</a:t>
            </a:r>
          </a:p>
          <a:p>
            <a:r>
              <a:rPr lang="ru-RU" sz="3600" dirty="0" smtClean="0"/>
              <a:t>Ужасно.</a:t>
            </a:r>
          </a:p>
          <a:p>
            <a:r>
              <a:rPr lang="ru-RU" sz="3600" dirty="0" err="1" smtClean="0"/>
              <a:t>Шляться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Ввалилась.</a:t>
            </a:r>
          </a:p>
          <a:p>
            <a:r>
              <a:rPr lang="ru-RU" sz="3600" dirty="0" smtClean="0"/>
              <a:t>Гони.</a:t>
            </a:r>
          </a:p>
          <a:p>
            <a:r>
              <a:rPr lang="ru-RU" sz="3600" dirty="0" smtClean="0"/>
              <a:t>Черт дернул.</a:t>
            </a:r>
          </a:p>
          <a:p>
            <a:r>
              <a:rPr lang="ru-RU" sz="3600" dirty="0" smtClean="0"/>
              <a:t>Дармоед.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94" y="1988840"/>
            <a:ext cx="3627879" cy="364611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969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Окказионализмы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556792"/>
            <a:ext cx="4258816" cy="487375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Ало.</a:t>
            </a:r>
          </a:p>
          <a:p>
            <a:r>
              <a:rPr lang="ru-RU" sz="3600" dirty="0" err="1" smtClean="0"/>
              <a:t>Златолобо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Взорим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Вспоем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Сонница</a:t>
            </a:r>
            <a:r>
              <a:rPr lang="ru-RU" sz="3600" dirty="0" smtClean="0"/>
              <a:t>.</a:t>
            </a:r>
          </a:p>
          <a:p>
            <a:r>
              <a:rPr lang="ru-RU" sz="3600" dirty="0" err="1" smtClean="0"/>
              <a:t>Трезвонится</a:t>
            </a:r>
            <a:r>
              <a:rPr lang="ru-RU" sz="3600" dirty="0" smtClean="0"/>
              <a:t>. 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4" y="1628800"/>
            <a:ext cx="3313001" cy="427484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4974635" cy="7969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Восклицательные предложения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916832"/>
            <a:ext cx="7467600" cy="1612776"/>
          </a:xfrm>
        </p:spPr>
        <p:txBody>
          <a:bodyPr>
            <a:noAutofit/>
          </a:bodyPr>
          <a:lstStyle/>
          <a:p>
            <a:r>
              <a:rPr lang="ru-RU" sz="3200" dirty="0" smtClean="0"/>
              <a:t>Я погиб!</a:t>
            </a:r>
          </a:p>
          <a:p>
            <a:r>
              <a:rPr lang="ru-RU" sz="3200" dirty="0" smtClean="0"/>
              <a:t>Что я наделал!</a:t>
            </a:r>
          </a:p>
          <a:p>
            <a:r>
              <a:rPr lang="ru-RU" sz="3200" dirty="0" smtClean="0"/>
              <a:t>«Ну, что ж, садись, светило!»</a:t>
            </a:r>
          </a:p>
          <a:p>
            <a:r>
              <a:rPr lang="ru-RU" sz="3200" dirty="0" smtClean="0"/>
              <a:t>«Ладно, не горюй, смотри на вещи просто!»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01317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из героев использует в своей речи восклицательные предложения?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849" y="692696"/>
            <a:ext cx="3096344" cy="233805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Выделение частей предложений в отдельные строки.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9492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Светить всегда,</a:t>
            </a:r>
          </a:p>
          <a:p>
            <a:pPr>
              <a:buNone/>
            </a:pPr>
            <a:r>
              <a:rPr lang="ru-RU" sz="3200" dirty="0" smtClean="0"/>
              <a:t>светить везде,</a:t>
            </a:r>
          </a:p>
          <a:p>
            <a:pPr>
              <a:buNone/>
            </a:pPr>
            <a:r>
              <a:rPr lang="ru-RU" sz="3200" dirty="0" smtClean="0"/>
              <a:t>до дней последних донца,</a:t>
            </a:r>
          </a:p>
          <a:p>
            <a:pPr>
              <a:buNone/>
            </a:pPr>
            <a:r>
              <a:rPr lang="ru-RU" sz="3200" dirty="0" smtClean="0"/>
              <a:t>светить – </a:t>
            </a:r>
          </a:p>
          <a:p>
            <a:pPr>
              <a:buNone/>
            </a:pPr>
            <a:r>
              <a:rPr lang="ru-RU" sz="3200" dirty="0" smtClean="0"/>
              <a:t>и никаких гвоздей!</a:t>
            </a:r>
          </a:p>
          <a:p>
            <a:pPr>
              <a:buNone/>
            </a:pPr>
            <a:r>
              <a:rPr lang="ru-RU" sz="3200" dirty="0" smtClean="0"/>
              <a:t>Вот лозунг мой – </a:t>
            </a:r>
          </a:p>
          <a:p>
            <a:pPr>
              <a:buNone/>
            </a:pPr>
            <a:r>
              <a:rPr lang="ru-RU" sz="3200" dirty="0" smtClean="0"/>
              <a:t>и солнца!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20" y="1732366"/>
            <a:ext cx="3064660" cy="40324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9642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Творческая работа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628800"/>
            <a:ext cx="4762872" cy="4873752"/>
          </a:xfrm>
        </p:spPr>
        <p:txBody>
          <a:bodyPr/>
          <a:lstStyle/>
          <a:p>
            <a:pPr algn="ctr"/>
            <a:r>
              <a:rPr lang="ru-RU" sz="2800" dirty="0" smtClean="0"/>
              <a:t>Как вы понимаете строки:</a:t>
            </a:r>
          </a:p>
          <a:p>
            <a:pPr algn="ctr"/>
            <a:endParaRPr lang="ru-RU" sz="2800" dirty="0" smtClean="0"/>
          </a:p>
          <a:p>
            <a:pPr algn="ctr">
              <a:buNone/>
            </a:pPr>
            <a:r>
              <a:rPr lang="ru-RU" sz="4000" dirty="0" smtClean="0"/>
              <a:t>«Я буду солнце лить свое,</a:t>
            </a:r>
          </a:p>
          <a:p>
            <a:pPr algn="ctr">
              <a:buNone/>
            </a:pPr>
            <a:r>
              <a:rPr lang="ru-RU" sz="4000" dirty="0" smtClean="0"/>
              <a:t>А ты – свое, стихами».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16540"/>
            <a:ext cx="3455638" cy="386104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Подготовиться к контрольному классному сочинению </a:t>
            </a: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«Нужны </a:t>
            </a:r>
            <a:r>
              <a:rPr lang="ru-RU" sz="3600" dirty="0">
                <a:solidFill>
                  <a:schemeClr val="accent2">
                    <a:lumMod val="50000"/>
                  </a:schemeClr>
                </a:solidFill>
              </a:rPr>
              <a:t>ли людям сочувствие и сострадание?»</a:t>
            </a:r>
          </a:p>
          <a:p>
            <a:pPr marL="0" indent="0" algn="ctr">
              <a:buNone/>
            </a:pPr>
            <a:r>
              <a:rPr lang="ru-RU" sz="3600" dirty="0"/>
              <a:t>(по произведениям писателей XX века)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64763017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Смысл названия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Почему автор дал произведению такое длинное название?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924944"/>
            <a:ext cx="4788024" cy="343121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Приключение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340768"/>
            <a:ext cx="7467600" cy="1900808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/>
              <a:t>Дайте определение слову «</a:t>
            </a:r>
            <a:r>
              <a:rPr lang="ru-RU" sz="3500" dirty="0" smtClean="0">
                <a:hlinkClick r:id="rId2" action="ppaction://hlinksldjump"/>
              </a:rPr>
              <a:t>приключение</a:t>
            </a:r>
            <a:r>
              <a:rPr lang="ru-RU" sz="3500" dirty="0" smtClean="0"/>
              <a:t>».</a:t>
            </a:r>
          </a:p>
          <a:p>
            <a:r>
              <a:rPr lang="ru-RU" sz="3500" dirty="0" smtClean="0"/>
              <a:t>Почему автор называет описанную ситуацию приключением?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108327"/>
            <a:ext cx="4536504" cy="348961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Приключение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Приключение</a:t>
            </a:r>
            <a:r>
              <a:rPr lang="ru-RU" sz="3200" dirty="0" smtClean="0"/>
              <a:t> – происшествие, неожиданный случай.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5" y="2839863"/>
            <a:ext cx="4968552" cy="37302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883" y="3046098"/>
            <a:ext cx="2514591" cy="3318223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лирического героя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196752"/>
            <a:ext cx="7467600" cy="48737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Каким вы представили лирического героя?</a:t>
            </a:r>
          </a:p>
          <a:p>
            <a:r>
              <a:rPr lang="ru-RU" sz="3200" dirty="0" smtClean="0"/>
              <a:t>Что можно сказать о его личности, характере?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069024"/>
            <a:ext cx="2035969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429000"/>
            <a:ext cx="2790825" cy="3152775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4893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6787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94096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солнца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6131024" cy="48737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 какому роду относит лирические герой солнце? Почему?</a:t>
            </a:r>
          </a:p>
          <a:p>
            <a:r>
              <a:rPr lang="ru-RU" sz="3200" dirty="0" smtClean="0"/>
              <a:t>Каким поэт рисует солнце?</a:t>
            </a:r>
          </a:p>
          <a:p>
            <a:r>
              <a:rPr lang="ru-RU" sz="3200" dirty="0" smtClean="0"/>
              <a:t>Что чувствует поэт, когда солнце пришло к нему в гости?</a:t>
            </a:r>
          </a:p>
          <a:p>
            <a:r>
              <a:rPr lang="ru-RU" sz="3200" dirty="0" smtClean="0"/>
              <a:t>В чем похожи лирический герой и солнце?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4" y="1988840"/>
            <a:ext cx="2324515" cy="297524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86895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Авторский замысел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1560" y="1268760"/>
            <a:ext cx="7467600" cy="1396752"/>
          </a:xfrm>
        </p:spPr>
        <p:txBody>
          <a:bodyPr/>
          <a:lstStyle/>
          <a:p>
            <a:r>
              <a:rPr lang="ru-RU" dirty="0" smtClean="0"/>
              <a:t>Как вы понимаете смысл этого произведения?</a:t>
            </a:r>
          </a:p>
          <a:p>
            <a:r>
              <a:rPr lang="ru-RU" dirty="0" smtClean="0"/>
              <a:t>Во имя чего поэт готов к ежедневной, будничной, трудной работе?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5536853" cy="3959358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47248" cy="72494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 выразительности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229600" cy="211683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Какие слова, словосочетания, синтаксические конструкции делают это стихотворение особенным, не похожим на другие?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3284984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70C0"/>
                </a:solidFill>
              </a:rPr>
              <a:t>Разговорная эмоционально окрашенная лексика.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43711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C00000"/>
                </a:solidFill>
              </a:rPr>
              <a:t>Окказионализмы (авторские неологизмы).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924944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9A46"/>
                </a:solidFill>
              </a:rPr>
              <a:t>Восклицательные предложения.</a:t>
            </a:r>
            <a:endParaRPr lang="ru-RU" sz="2400" dirty="0">
              <a:solidFill>
                <a:srgbClr val="009A4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445224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7030A0"/>
                </a:solidFill>
              </a:rPr>
              <a:t>Выделение частей предложений в отдельные строки.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303</Words>
  <Application>Microsoft Office PowerPoint</Application>
  <PresentationFormat>Экран (4:3)</PresentationFormat>
  <Paragraphs>63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Необычайное приключение, бывшее с Владимиром Владимировичем Маяковским  летом на даче.</vt:lpstr>
      <vt:lpstr>Смысл названия</vt:lpstr>
      <vt:lpstr>Приключение</vt:lpstr>
      <vt:lpstr>Приключение</vt:lpstr>
      <vt:lpstr>Образ лирического героя</vt:lpstr>
      <vt:lpstr>Презентация PowerPoint</vt:lpstr>
      <vt:lpstr>Образ солнца</vt:lpstr>
      <vt:lpstr>Авторский замысел</vt:lpstr>
      <vt:lpstr>Средства выразительности</vt:lpstr>
      <vt:lpstr>Разговорная, эмоционально окрашенная лексика </vt:lpstr>
      <vt:lpstr>Окказионализмы</vt:lpstr>
      <vt:lpstr>Восклицательные предложения</vt:lpstr>
      <vt:lpstr>Выделение частей предложений в отдельные строки.</vt:lpstr>
      <vt:lpstr>Творческая работа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Необычайное приключение, бывшее с Владимиром Владимировичем Маяковским на даче.</dc:title>
  <cp:lastModifiedBy>МАШЕНЬКА</cp:lastModifiedBy>
  <cp:revision>15</cp:revision>
  <dcterms:modified xsi:type="dcterms:W3CDTF">2014-04-09T19:21:51Z</dcterms:modified>
</cp:coreProperties>
</file>